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autoCompressPictures="0" saveSubsetFonts="1">
  <p:sldMasterIdLst>
    <p:sldMasterId r:id="rId3" id="2147483648"/>
    <p:sldMasterId r:id="rId4" id="2147483660"/>
    <p:sldMasterId r:id="rId5" id="2147483672"/>
  </p:sldMasterIdLst>
  <p:notesMasterIdLst>
    <p:notesMasterId r:id="rId6"/>
  </p:notesMasterIdLst>
  <p:sldIdLst>
    <p:sldId r:id="rId7" id="256"/>
    <p:sldId r:id="rId8" id="257"/>
    <p:sldId r:id="rId9" id="258"/>
    <p:sldId r:id="rId10" id="259"/>
    <p:sldId r:id="rId11" id="260"/>
    <p:sldId r:id="rId12" id="261"/>
    <p:sldId r:id="rId13" id="262"/>
    <p:sldId r:id="rId14" id="263"/>
    <p:sldId r:id="rId15" id="264"/>
    <p:sldId r:id="rId16" id="265"/>
    <p:sldId r:id="rId17" id="266"/>
  </p:sldIdLst>
  <p:sldSz cx="9144000" cy="6858000"/>
  <p:notesSz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7010400" cy="9296400"/>
  <p:defaultText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howComments="0">
  <p:slideViewPr>
    <p:cSldViewPr snapToGrid="0">
      <p:cViewPr varScale="1">
  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sx d="100" n="100"/>
          <a:sy d="100" n="100"/>
        </p:scale>
  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0" y="0"/>
      </p:cViewPr>
      <p:guideLst>
        <p:guide orient="horz" pos="2160"/>
        <p:guide pos="2880"/>
      </p:guideLst>
    </p:cSldViewPr>
  </p:slideViewPr>
  <p:gridSpacing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0" cy="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viewProps.xml" Type="http://schemas.openxmlformats.org/officeDocument/2006/relationships/viewProps"></Relationship><Relationship Id="rId3" Target="slideMasters/slideMaster1.xml" Type="http://schemas.openxmlformats.org/officeDocument/2006/relationships/slideMaster"></Relationship><Relationship Id="rId4" Target="slideMasters/slideMaster2.xml" Type="http://schemas.openxmlformats.org/officeDocument/2006/relationships/slideMaster"></Relationship><Relationship Id="rId5" Target="slideMasters/slideMaster3.xml" Type="http://schemas.openxmlformats.org/officeDocument/2006/relationships/slideMaster"></Relationship><Relationship Id="rId6" Target="notesMasters/notesMaster1.xml" Type="http://schemas.openxmlformats.org/officeDocument/2006/relationships/notesMaster"></Relationship><Relationship Id="rId7" Target="slides/slide1.xml" Type="http://schemas.openxmlformats.org/officeDocument/2006/relationships/slide"></Relationship><Relationship Id="rId8" Target="slides/slide2.xml" Type="http://schemas.openxmlformats.org/officeDocument/2006/relationships/slide"></Relationship><Relationship Id="rId9" Target="slides/slide3.xml" Type="http://schemas.openxmlformats.org/officeDocument/2006/relationships/slide"></Relationship><Relationship Id="rId10" Target="slides/slide4.xml" Type="http://schemas.openxmlformats.org/officeDocument/2006/relationships/slide"></Relationship><Relationship Id="rId11" Target="slides/slide5.xml" Type="http://schemas.openxmlformats.org/officeDocument/2006/relationships/slide"></Relationship><Relationship Id="rId12" Target="slides/slide6.xml" Type="http://schemas.openxmlformats.org/officeDocument/2006/relationships/slide"></Relationship><Relationship Id="rId13" Target="slides/slide7.xml" Type="http://schemas.openxmlformats.org/officeDocument/2006/relationships/slide"></Relationship><Relationship Id="rId14" Target="slides/slide8.xml" Type="http://schemas.openxmlformats.org/officeDocument/2006/relationships/slide"></Relationship><Relationship Id="rId15" Target="slides/slide9.xml" Type="http://schemas.openxmlformats.org/officeDocument/2006/relationships/slide"></Relationship><Relationship Id="rId16" Target="slides/slide10.xml" Type="http://schemas.openxmlformats.org/officeDocument/2006/relationships/slide"></Relationship><Relationship Id="rId17" Target="slides/slide11.xml" Type="http://schemas.openxmlformats.org/officeDocument/2006/relationships/slide"></Relationship><Relationship Id="rId18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4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lt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hape 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Google Shape;3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hd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Google Shape;4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Google Shape;5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3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81100" y="696913"/>
            <a:ext cx="4648200" cy="3487737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Google Shape;6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228600" lvl="1" marL="9144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228600" lvl="2" marL="13716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228600" lvl="3" marL="18288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228600" lvl="4" marL="22860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228600" lvl="5" marL="274320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Google Shape;7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Google Shape;8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7200" lIns="94425" rIns="94425" spcFirstLastPara="1" tIns="47200" wrap="square">
            <a:noAutofit/>
          </a:bodyPr>
          <a:lstStyle/>
          <a:p>
            <a:pPr algn="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cap="none" i="0" lang="en-US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rPr>
              <a:t>‹#›</a:t>
            </a:fld>
            <a:endParaRPr b="0" cap="none" i="0" strike="noStrike" sz="1200" u="none">
              <a:solidFill>
                <a:schemeClr val="dk1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notes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0.xml.rels><?xml version="1.0" standalone="yes" ?><Relationships xmlns="http://schemas.openxmlformats.org/package/2006/relationships"><Relationship Id="rId1" Target="../slides/slide10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1.xml.rels><?xml version="1.0" standalone="yes" ?><Relationships xmlns="http://schemas.openxmlformats.org/package/2006/relationships"><Relationship Id="rId1" Target="../slides/slide1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2.xml.rels><?xml version="1.0" standalone="yes" ?><Relationships xmlns="http://schemas.openxmlformats.org/package/2006/relationships"><Relationship Id="rId1" Target="../slides/slide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3.xml.rels><?xml version="1.0" standalone="yes" ?><Relationships xmlns="http://schemas.openxmlformats.org/package/2006/relationships"><Relationship Id="rId1" Target="../slides/slide3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4.xml.rels><?xml version="1.0" standalone="yes" ?><Relationships xmlns="http://schemas.openxmlformats.org/package/2006/relationships"><Relationship Id="rId1" Target="../slides/slide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5.xml.rels><?xml version="1.0" standalone="yes" ?><Relationships xmlns="http://schemas.openxmlformats.org/package/2006/relationships"><Relationship Id="rId1" Target="../slides/slide5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6.xml.rels><?xml version="1.0" standalone="yes" ?><Relationships xmlns="http://schemas.openxmlformats.org/package/2006/relationships"><Relationship Id="rId1" Target="../slides/slide6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7.xml.rels><?xml version="1.0" standalone="yes" ?><Relationships xmlns="http://schemas.openxmlformats.org/package/2006/relationships"><Relationship Id="rId1" Target="../slides/slide7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8.xml.rels><?xml version="1.0" standalone="yes" ?><Relationships xmlns="http://schemas.openxmlformats.org/package/2006/relationships"><Relationship Id="rId1" Target="../slides/slide8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9.xml.rels><?xml version="1.0" standalone="yes" ?><Relationships xmlns="http://schemas.openxmlformats.org/package/2006/relationships"><Relationship Id="rId1" Target="../slides/slide9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5" name="Shape 23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6" name="Google Shape;236;p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7" name="Google Shape;237;p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81100" y="696913"/>
            <a:ext cx="4648200" cy="3487737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0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8" name="Shape 28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9" name="Google Shape;289;p1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81100" y="696913"/>
            <a:ext cx="4648200" cy="3487737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0" name="Google Shape;290;p1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7200" lIns="94425" rIns="94425" spcFirstLastPara="1" tIns="47200" wrap="square">
            <a:no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 b="0" cap="none" i="0" strike="noStrike" sz="1200" u="none">
              <a:solidFill>
                <a:schemeClr val="dk1"/>
              </a:solidFill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1" name="Google Shape;291;p1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7200" lIns="94425" rIns="94425" spcFirstLastPara="1" tIns="47200" wrap="square">
            <a:noAutofit/>
          </a:bodyPr>
          <a:lstStyle/>
          <a:p>
            <a:pPr algn="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cap="none" i="0" lang="en-US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rPr>
              <a:t>‹#›</a:t>
            </a:fld>
            <a:endParaRPr b="0" cap="none" i="0" strike="noStrike" sz="1200" u="none">
              <a:solidFill>
                <a:schemeClr val="dk1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5" name="Shape 29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6" name="Google Shape;296;p1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7" name="Google Shape;297;p1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81100" y="696913"/>
            <a:ext cx="4648200" cy="3487737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0" name="Shape 24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1" name="Google Shape;241;p6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2" name="Google Shape;242;p6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81100" y="696913"/>
            <a:ext cx="4648200" cy="3487737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3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6" name="Shape 24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7" name="Google Shape;247;p7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8" name="Google Shape;248;p7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81100" y="696913"/>
            <a:ext cx="4648200" cy="3487737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4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2" name="Shape 25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3" name="Google Shape;253;p8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4" name="Google Shape;254;p8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81100" y="696913"/>
            <a:ext cx="4648200" cy="3487737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5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8" name="Shape 25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9" name="Google Shape;259;p9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0" name="Google Shape;260;p9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81100" y="696913"/>
            <a:ext cx="4648200" cy="3487737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6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4" name="Shape 26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5" name="Google Shape;265;p1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6" name="Google Shape;266;p1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81100" y="696913"/>
            <a:ext cx="4648200" cy="3487737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7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0" name="Shape 27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1" name="Google Shape;271;p1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2" name="Google Shape;272;p1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81100" y="696913"/>
            <a:ext cx="4648200" cy="3487737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8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6" name="Shape 27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7" name="Google Shape;277;p12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8" name="Google Shape;278;p12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81100" y="696913"/>
            <a:ext cx="4648200" cy="3487737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9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2" name="Shape 28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3" name="Google Shape;283;p1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4" name="Google Shape;284;p1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81100" y="696913"/>
            <a:ext cx="4648200" cy="3487737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2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13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14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15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16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17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18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19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0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21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22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23.xml.rels><?xml version="1.0" standalone="yes" ?><Relationships xmlns="http://schemas.openxmlformats.org/package/2006/relationships"><Relationship Id="rId1" Target="../slideMasters/slideMaster3.xml" Type="http://schemas.openxmlformats.org/officeDocument/2006/relationships/slideMaster"></Relationship></Relationships>
</file>

<file path=ppt/slideLayouts/_rels/slideLayout24.xml.rels><?xml version="1.0" standalone="yes" ?><Relationships xmlns="http://schemas.openxmlformats.org/package/2006/relationships"><Relationship Id="rId1" Target="../slideMasters/slideMaster3.xml" Type="http://schemas.openxmlformats.org/officeDocument/2006/relationships/slideMaster"></Relationship></Relationships>
</file>

<file path=ppt/slideLayouts/_rels/slideLayout25.xml.rels><?xml version="1.0" standalone="yes" ?><Relationships xmlns="http://schemas.openxmlformats.org/package/2006/relationships"><Relationship Id="rId1" Target="../slideMasters/slideMaster3.xml" Type="http://schemas.openxmlformats.org/officeDocument/2006/relationships/slideMaster"></Relationship></Relationships>
</file>

<file path=ppt/slideLayouts/_rels/slideLayout26.xml.rels><?xml version="1.0" standalone="yes" ?><Relationships xmlns="http://schemas.openxmlformats.org/package/2006/relationships"><Relationship Id="rId1" Target="../slideMasters/slideMaster3.xml" Type="http://schemas.openxmlformats.org/officeDocument/2006/relationships/slideMaster"></Relationship></Relationships>
</file>

<file path=ppt/slideLayouts/_rels/slideLayout27.xml.rels><?xml version="1.0" standalone="yes" ?><Relationships xmlns="http://schemas.openxmlformats.org/package/2006/relationships"><Relationship Id="rId1" Target="../slideMasters/slideMaster3.xml" Type="http://schemas.openxmlformats.org/officeDocument/2006/relationships/slideMaster"></Relationship></Relationships>
</file>

<file path=ppt/slideLayouts/_rels/slideLayout28.xml.rels><?xml version="1.0" standalone="yes" ?><Relationships xmlns="http://schemas.openxmlformats.org/package/2006/relationships"><Relationship Id="rId1" Target="../slideMasters/slideMaster3.xml" Type="http://schemas.openxmlformats.org/officeDocument/2006/relationships/slideMaster"></Relationship></Relationships>
</file>

<file path=ppt/slideLayouts/_rels/slideLayout29.xml.rels><?xml version="1.0" standalone="yes" ?><Relationships xmlns="http://schemas.openxmlformats.org/package/2006/relationships"><Relationship Id="rId1" Target="../slideMasters/slideMaster3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0.xml.rels><?xml version="1.0" standalone="yes" ?><Relationships xmlns="http://schemas.openxmlformats.org/package/2006/relationships"><Relationship Id="rId1" Target="../slideMasters/slideMaster3.xml" Type="http://schemas.openxmlformats.org/officeDocument/2006/relationships/slideMaster"></Relationship></Relationships>
</file>

<file path=ppt/slideLayouts/_rels/slideLayout31.xml.rels><?xml version="1.0" standalone="yes" ?><Relationships xmlns="http://schemas.openxmlformats.org/package/2006/relationships"><Relationship Id="rId1" Target="../slideMasters/slideMaster3.xml" Type="http://schemas.openxmlformats.org/officeDocument/2006/relationships/slideMaster"></Relationship></Relationships>
</file>

<file path=ppt/slideLayouts/_rels/slideLayout32.xml.rels><?xml version="1.0" standalone="yes" ?><Relationships xmlns="http://schemas.openxmlformats.org/package/2006/relationships"><Relationship Id="rId1" Target="../slideMasters/slideMaster3.xml" Type="http://schemas.openxmlformats.org/officeDocument/2006/relationships/slideMaster"></Relationship></Relationships>
</file>

<file path=ppt/slideLayouts/_rels/slideLayout33.xml.rels><?xml version="1.0" standalone="yes" ?><Relationships xmlns="http://schemas.openxmlformats.org/package/2006/relationships"><Relationship Id="rId1" Target="../slideMasters/slideMaster3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">
  <p:cSld name="TITL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Shape 1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Google Shape;16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3733800"/>
            <a:ext cx="7772400" cy="14700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rgbClr val="009EE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Google Shape;17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648200"/>
            <a:ext cx="6400800" cy="685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cap="none" i="0" strike="noStrike" sz="2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ctr" lvl="2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ctr" lvl="3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ctr" lvl="4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Google Shape;18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" name="Google Shape;19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Google Shape;20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vertTx">
  <p:cSld name="VERTICAL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2" name="Shape 7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3" name="Google Shape;73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3886200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4" name="Google Shape;74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5" name="Google Shape;75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6" name="Google Shape;76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7" name="Google Shape;77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vertTitleAndTx">
  <p:cSld name="VERTICAL_TITLE_AND_VERTICAL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8" name="Shape 7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9" name="Google Shape;79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0" name="Google Shape;80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1" name="Google Shape;81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2" name="Google Shape;82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3" name="Google Shape;83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obj">
  <p:cSld name="OBJEC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1" name="Shape 9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2" name="Google Shape;92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3" name="Google Shape;93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4" name="Google Shape;94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5" name="Google Shape;95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6" name="Google Shape;96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">
  <p:cSld name="TITL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7" name="Shape 9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8" name="Google Shape;98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9" name="Google Shape;99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cap="none" i="0" strike="noStrike" sz="3200" u="none">
                <a:solidFill>
                  <a:srgbClr val="888888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cap="none" i="0" strike="noStrike" sz="2800" u="none">
                <a:solidFill>
                  <a:srgbClr val="888888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ctr" lvl="2" marR="0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cap="none" i="0" strike="noStrike" sz="2400" u="none">
                <a:solidFill>
                  <a:srgbClr val="888888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ctr" lvl="3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ctr" lvl="4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ctr" lvl="5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0" name="Google Shape;100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1" name="Google Shape;101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2" name="Google Shape;102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secHead">
  <p:cSld name="SECTION_HEADER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3" name="Shape 10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4" name="Google Shape;104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40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5" name="Google Shape;105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228600" lvl="1" marL="914400" marR="0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cap="none" i="0" strike="noStrike" sz="1800" u="none">
                <a:solidFill>
                  <a:srgbClr val="888888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228600" lvl="2" marL="1371600" marR="0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cap="none" i="0" strike="noStrike" sz="1600" u="none">
                <a:solidFill>
                  <a:srgbClr val="888888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228600" lvl="3" marL="1828800" marR="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888888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228600" lvl="4" marL="2286000" marR="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888888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228600" lvl="5" marL="2743200" marR="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6" name="Google Shape;106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7" name="Google Shape;107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8" name="Google Shape;108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woObj">
  <p:cSld name="TWO_OBJECTS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9" name="Shape 10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0" name="Google Shape;110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1" name="Google Shape;111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06400" lvl="0" marL="4572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381000" lvl="1" marL="9144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355600" lvl="2" marL="1371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342900" lvl="3" marL="18288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cap="none" i="0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342900" lvl="4" marL="22860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342900" lvl="5" marL="27432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2" name="Google Shape;112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06400" lvl="0" marL="4572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381000" lvl="1" marL="9144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355600" lvl="2" marL="1371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342900" lvl="3" marL="18288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cap="none" i="0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342900" lvl="4" marL="22860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342900" lvl="5" marL="27432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3" name="Google Shape;113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4" name="Google Shape;114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5" name="Google Shape;115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woTxTwoObj">
  <p:cSld name="TWO_OBJECTS_WITH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6" name="Shape 11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7" name="Google Shape;117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8" name="Google Shape;118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228600" lvl="1" marL="914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228600" lvl="2" marL="1371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cap="none" i="0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228600" lvl="3" marL="1828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228600" lvl="4" marL="22860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228600" lvl="5" marL="27432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9" name="Google Shape;119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381000" lvl="0" marL="4572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355600" lvl="1" marL="914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342900" lvl="2" marL="1371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330200" lvl="3" marL="1828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cap="none" i="0" strike="noStrike" sz="16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330200" lvl="4" marL="22860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330200" lvl="5" marL="27432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30200" lvl="6" marL="32004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30200" lvl="7" marL="3657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30200" lvl="8" marL="4114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0" name="Google Shape;120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3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228600" lvl="1" marL="914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228600" lvl="2" marL="1371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cap="none" i="0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228600" lvl="3" marL="1828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228600" lvl="4" marL="22860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228600" lvl="5" marL="27432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1" name="Google Shape;121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4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381000" lvl="0" marL="4572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355600" lvl="1" marL="914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342900" lvl="2" marL="1371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330200" lvl="3" marL="1828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cap="none" i="0" strike="noStrike" sz="16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330200" lvl="4" marL="22860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330200" lvl="5" marL="27432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30200" lvl="6" marL="32004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30200" lvl="7" marL="3657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30200" lvl="8" marL="4114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2" name="Google Shape;122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3" name="Google Shape;123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4" name="Google Shape;124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Only">
  <p:cSld name="TITLE_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5" name="Shape 12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6" name="Google Shape;126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7" name="Google Shape;127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8" name="Google Shape;128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9" name="Google Shape;129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blank">
  <p:cSld name="BLANK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0" name="Shape 13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1" name="Google Shape;131;p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2" name="Google Shape;132;p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3" name="Google Shape;133;p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objTx">
  <p:cSld name="OBJECT_WITH_CAPTION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4" name="Shape 13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5" name="Google Shape;135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0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6" name="Google Shape;136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7" name="Google Shape;137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228600" lvl="1" marL="914400" marR="0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228600" lvl="2" marL="1371600" marR="0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228600" lvl="3" marL="18288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228600" lvl="4" marL="22860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228600" lvl="5" marL="27432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8" name="Google Shape;138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9" name="Google Shape;139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0" name="Google Shape;140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obj">
  <p:cSld name="OBJEC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Shape 2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Google Shape;22;p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3886200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" name="Google Shape;23;p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Google Shape;24;p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" name="Google Shape;25;p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" name="Google Shape;26;p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picTx">
  <p:cSld name="PICTURE_WITH_CAPTION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1" name="Shape 14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2" name="Google Shape;142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0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3" name="Google Shape;143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cap="none" i="0" strike="noStrike" sz="32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lvl="1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cap="none" i="0" strike="noStrike" sz="2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lvl="2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lvl="3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lvl="4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lvl="5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lvl="6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lvl="7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lvl="8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4" name="Google Shape;144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228600" lvl="1" marL="914400" marR="0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228600" lvl="2" marL="1371600" marR="0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228600" lvl="3" marL="18288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228600" lvl="4" marL="22860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228600" lvl="5" marL="27432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5" name="Google Shape;145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6" name="Google Shape;146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7" name="Google Shape;147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vertTx">
  <p:cSld name="VERTICAL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8" name="Shape 14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9" name="Google Shape;149;p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0" name="Google Shape;150;p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1" name="Google Shape;151;p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2" name="Google Shape;152;p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3" name="Google Shape;153;p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vertTitleAndTx">
  <p:cSld name="VERTICAL_TITLE_AND_VERTICAL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4" name="Shape 15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5" name="Google Shape;155;p2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6" name="Google Shape;156;p2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7" name="Google Shape;157;p2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8" name="Google Shape;158;p2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9" name="Google Shape;159;p2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">
  <p:cSld name="TITL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6" name="Shape 16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7" name="Google Shape;167;p2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8" name="Google Shape;168;p2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cap="none" i="0" strike="noStrike" sz="3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ctr" lvl="1" marR="0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cap="none" i="0" strike="noStrike" sz="28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ctr" lvl="2" marR="0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cap="none" i="0" strike="noStrike" sz="24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ctr" lvl="3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ctr" lvl="4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ctr" lvl="5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9" name="Google Shape;169;p2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0" name="Google Shape;170;p2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1" name="Google Shape;171;p2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obj">
  <p:cSld name="OBJEC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2" name="Shape 17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3" name="Google Shape;173;p2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4" name="Google Shape;174;p2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5" name="Google Shape;175;p2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6" name="Google Shape;176;p2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7" name="Google Shape;177;p2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secHead">
  <p:cSld name="SECTION_HEADER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8" name="Shape 17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9" name="Google Shape;179;p2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4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0" name="Google Shape;180;p2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cap="none" i="0" strike="noStrike" sz="20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228600" lvl="1" marL="914400" marR="0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cap="none" i="0" strike="noStrike" sz="18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228600" lvl="2" marL="1371600" marR="0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cap="none" i="0" strike="noStrike" sz="16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228600" lvl="3" marL="1828800" marR="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228600" lvl="4" marL="2286000" marR="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228600" lvl="5" marL="2743200" marR="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1" name="Google Shape;181;p2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2" name="Google Shape;182;p2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3" name="Google Shape;183;p2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woObj">
  <p:cSld name="TWO_OBJECTS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4" name="Shape 18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5" name="Google Shape;185;p2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6" name="Google Shape;186;p2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06400" lvl="0" marL="4572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7" name="Google Shape;187;p2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06400" lvl="0" marL="4572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8" name="Google Shape;188;p2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9" name="Google Shape;189;p2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0" name="Google Shape;190;p2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woTxTwoObj">
  <p:cSld name="TWO_OBJECTS_WITH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1" name="Shape 19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2" name="Google Shape;192;p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3" name="Google Shape;193;p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228600" lvl="1" marL="914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228600" lvl="2" marL="1371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228600" lvl="3" marL="1828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228600" lvl="4" marL="22860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228600" lvl="5" marL="27432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4" name="Google Shape;194;p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381000" lvl="0" marL="4572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355600" lvl="1" marL="914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342900" lvl="2" marL="1371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330200" lvl="3" marL="1828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330200" lvl="4" marL="22860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330200" lvl="5" marL="27432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30200" lvl="6" marL="32004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30200" lvl="7" marL="3657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30200" lvl="8" marL="4114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5" name="Google Shape;195;p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3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228600" lvl="1" marL="914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228600" lvl="2" marL="1371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228600" lvl="3" marL="1828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228600" lvl="4" marL="22860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228600" lvl="5" marL="27432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6" name="Google Shape;196;p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4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381000" lvl="0" marL="4572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355600" lvl="1" marL="914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342900" lvl="2" marL="1371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330200" lvl="3" marL="1828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330200" lvl="4" marL="22860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330200" lvl="5" marL="27432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30200" lvl="6" marL="32004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30200" lvl="7" marL="3657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30200" lvl="8" marL="4114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7" name="Google Shape;197;p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8" name="Google Shape;198;p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9" name="Google Shape;199;p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Only">
  <p:cSld name="TITLE_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0" name="Shape 20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1" name="Google Shape;201;p3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2" name="Google Shape;202;p3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3" name="Google Shape;203;p3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4" name="Google Shape;204;p3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blank">
  <p:cSld name="BLANK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5" name="Shape 20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6" name="Google Shape;206;p3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7" name="Google Shape;207;p3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8" name="Google Shape;208;p3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secHead">
  <p:cSld name="SECTION_HEADER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Shape 2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" name="Google Shape;28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40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" name="Google Shape;29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228600" lvl="6" marL="320040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228600" lvl="7" marL="365760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228600" lvl="8" marL="411480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" name="Google Shape;30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" name="Google Shape;31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" name="Google Shape;32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objTx">
  <p:cSld name="OBJECT_WITH_CAPTION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9" name="Shape 20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0" name="Google Shape;210;p3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1" name="Google Shape;211;p3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2" name="Google Shape;212;p3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228600" lvl="1" marL="914400" marR="0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228600" lvl="2" marL="1371600" marR="0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228600" lvl="3" marL="18288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228600" lvl="4" marL="22860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228600" lvl="5" marL="27432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3" name="Google Shape;213;p3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4" name="Google Shape;214;p3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5" name="Google Shape;215;p3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picTx">
  <p:cSld name="PICTURE_WITH_CAPTION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6" name="Shape 21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7" name="Google Shape;217;p3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8" name="Google Shape;218;p3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cap="none" i="0" strike="noStrike" sz="3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cap="none" i="0" strike="noStrike" sz="2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lvl="2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lvl="3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lvl="4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lvl="5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lvl="6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lvl="7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lvl="8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9" name="Google Shape;219;p3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228600" lvl="1" marL="914400" marR="0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228600" lvl="2" marL="1371600" marR="0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228600" lvl="3" marL="18288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228600" lvl="4" marL="22860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228600" lvl="5" marL="27432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0" name="Google Shape;220;p3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1" name="Google Shape;221;p3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2" name="Google Shape;222;p3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vertTx">
  <p:cSld name="VERTICAL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3" name="Shape 22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4" name="Google Shape;224;p3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5" name="Google Shape;225;p3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6" name="Google Shape;226;p3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7" name="Google Shape;227;p3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8" name="Google Shape;228;p3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vertTitleAndTx">
  <p:cSld name="VERTICAL_TITLE_AND_VERTICAL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9" name="Shape 22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0" name="Google Shape;230;p3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1" name="Google Shape;231;p3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2" name="Google Shape;232;p3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3" name="Google Shape;233;p3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4" name="Google Shape;234;p3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woObj">
  <p:cSld name="TWO_OBJECTS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3" name="Shape 3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" name="Google Shape;34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3886200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" name="Google Shape;35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06400" lvl="0" marL="4572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381000" lvl="1" marL="9144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55600" lvl="2" marL="1371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42900" lvl="3" marL="18288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342900" lvl="4" marL="22860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" name="Google Shape;36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06400" lvl="0" marL="4572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381000" lvl="1" marL="9144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55600" lvl="2" marL="1371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42900" lvl="3" marL="18288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342900" lvl="4" marL="22860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7" name="Google Shape;37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8" name="Google Shape;38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9" name="Google Shape;39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woTxTwoObj">
  <p:cSld name="TWO_OBJECTS_WITH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0" name="Shape 4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1" name="Google Shape;41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3886200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2" name="Google Shape;42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228600" lvl="6" marL="32004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228600" lvl="7" marL="3657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228600" lvl="8" marL="4114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3" name="Google Shape;43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381000" lvl="0" marL="4572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355600" lvl="1" marL="914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42900" lvl="2" marL="1371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30200" lvl="3" marL="1828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330200" lvl="4" marL="22860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330200" lvl="5" marL="27432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330200" lvl="6" marL="32004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330200" lvl="7" marL="3657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330200" lvl="8" marL="4114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4" name="Google Shape;44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3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228600" lvl="6" marL="32004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228600" lvl="7" marL="3657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228600" lvl="8" marL="4114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5" name="Google Shape;45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4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381000" lvl="0" marL="4572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355600" lvl="1" marL="914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42900" lvl="2" marL="13716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30200" lvl="3" marL="1828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330200" lvl="4" marL="22860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330200" lvl="5" marL="27432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330200" lvl="6" marL="32004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330200" lvl="7" marL="36576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330200" lvl="8" marL="4114800" marR="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cap="none" i="0" strike="noStrike" sz="16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6" name="Google Shape;46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7" name="Google Shape;47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8" name="Google Shape;48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Only">
  <p:cSld name="TITLE_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9" name="Shape 4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0" name="Google Shape;50;p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3886200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" name="Google Shape;51;p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" name="Google Shape;52;p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3" name="Google Shape;53;p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blank">
  <p:cSld name="BLANK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4" name="Shape 5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5" name="Google Shape;55;p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6" name="Google Shape;56;p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7" name="Google Shape;57;p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objTx">
  <p:cSld name="OBJECT_WITH_CAPTION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8" name="Shape 5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9" name="Google Shape;59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0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0" name="Google Shape;60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1" name="Google Shape;61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228600" lvl="6" marL="32004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228600" lvl="7" marL="36576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228600" lvl="8" marL="41148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2" name="Google Shape;62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3" name="Google Shape;63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4" name="Google Shape;64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picTx">
  <p:cSld name="PICTURE_WITH_CAPTION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5" name="Shape 6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6" name="Google Shape;66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0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7" name="Google Shape;67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cap="none" i="0" strike="noStrike" sz="3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cap="none" i="0" strike="noStrike" sz="2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8" name="Google Shape;68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228600" lvl="0" marL="457200" marR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228600" lvl="6" marL="32004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228600" lvl="7" marL="36576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228600" lvl="8" marL="4114800" marR="0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9" name="Google Shape;69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0" name="Google Shape;70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1" name="Google Shape;71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media/image2.jpg" Type="http://schemas.openxmlformats.org/officeDocument/2006/relationships/image"></Relationship><Relationship Id="rId2" Target="../slideLayouts/slideLayout1.xml" Type="http://schemas.openxmlformats.org/officeDocument/2006/relationships/slideLayout"></Relationship><Relationship Id="rId3" Target="../slideLayouts/slideLayout2.xml" Type="http://schemas.openxmlformats.org/officeDocument/2006/relationships/slideLayout"></Relationship><Relationship Id="rId4" Target="../slideLayouts/slideLayout3.xml" Type="http://schemas.openxmlformats.org/officeDocument/2006/relationships/slideLayout"></Relationship><Relationship Id="rId5" Target="../slideLayouts/slideLayout4.xml" Type="http://schemas.openxmlformats.org/officeDocument/2006/relationships/slideLayout"></Relationship><Relationship Id="rId6" Target="../slideLayouts/slideLayout5.xml" Type="http://schemas.openxmlformats.org/officeDocument/2006/relationships/slideLayout"></Relationship><Relationship Id="rId7" Target="../slideLayouts/slideLayout6.xml" Type="http://schemas.openxmlformats.org/officeDocument/2006/relationships/slideLayout"></Relationship><Relationship Id="rId8" Target="../slideLayouts/slideLayout7.xml" Type="http://schemas.openxmlformats.org/officeDocument/2006/relationships/slideLayout"></Relationship><Relationship Id="rId9" Target="../slideLayouts/slideLayout8.xml" Type="http://schemas.openxmlformats.org/officeDocument/2006/relationships/slideLayout"></Relationship><Relationship Id="rId10" Target="../slideLayouts/slideLayout9.xml" Type="http://schemas.openxmlformats.org/officeDocument/2006/relationships/slideLayout"></Relationship><Relationship Id="rId11" Target="../slideLayouts/slideLayout10.xml" Type="http://schemas.openxmlformats.org/officeDocument/2006/relationships/slideLayout"></Relationship><Relationship Id="rId12" Target="../slideLayouts/slideLayout11.xml" Type="http://schemas.openxmlformats.org/officeDocument/2006/relationships/slideLayout"></Relationship><Relationship Id="rId13" Target="../theme/theme1.xml" Type="http://schemas.openxmlformats.org/officeDocument/2006/relationships/theme"></Relationship></Relationships>
</file>

<file path=ppt/slideMasters/_rels/slideMaster2.xml.rels><?xml version="1.0" standalone="yes" ?><Relationships xmlns="http://schemas.openxmlformats.org/package/2006/relationships"><Relationship Id="rId1" Target="../media/image1.jpg" Type="http://schemas.openxmlformats.org/officeDocument/2006/relationships/image"></Relationship><Relationship Id="rId2" Target="../slideLayouts/slideLayout12.xml" Type="http://schemas.openxmlformats.org/officeDocument/2006/relationships/slideLayout"></Relationship><Relationship Id="rId3" Target="../slideLayouts/slideLayout13.xml" Type="http://schemas.openxmlformats.org/officeDocument/2006/relationships/slideLayout"></Relationship><Relationship Id="rId4" Target="../slideLayouts/slideLayout14.xml" Type="http://schemas.openxmlformats.org/officeDocument/2006/relationships/slideLayout"></Relationship><Relationship Id="rId5" Target="../slideLayouts/slideLayout15.xml" Type="http://schemas.openxmlformats.org/officeDocument/2006/relationships/slideLayout"></Relationship><Relationship Id="rId6" Target="../slideLayouts/slideLayout16.xml" Type="http://schemas.openxmlformats.org/officeDocument/2006/relationships/slideLayout"></Relationship><Relationship Id="rId7" Target="../slideLayouts/slideLayout17.xml" Type="http://schemas.openxmlformats.org/officeDocument/2006/relationships/slideLayout"></Relationship><Relationship Id="rId8" Target="../slideLayouts/slideLayout18.xml" Type="http://schemas.openxmlformats.org/officeDocument/2006/relationships/slideLayout"></Relationship><Relationship Id="rId9" Target="../slideLayouts/slideLayout19.xml" Type="http://schemas.openxmlformats.org/officeDocument/2006/relationships/slideLayout"></Relationship><Relationship Id="rId10" Target="../slideLayouts/slideLayout20.xml" Type="http://schemas.openxmlformats.org/officeDocument/2006/relationships/slideLayout"></Relationship><Relationship Id="rId11" Target="../slideLayouts/slideLayout21.xml" Type="http://schemas.openxmlformats.org/officeDocument/2006/relationships/slideLayout"></Relationship><Relationship Id="rId12" Target="../slideLayouts/slideLayout22.xml" Type="http://schemas.openxmlformats.org/officeDocument/2006/relationships/slideLayout"></Relationship><Relationship Id="rId13" Target="../theme/theme2.xml" Type="http://schemas.openxmlformats.org/officeDocument/2006/relationships/theme"></Relationship></Relationships>
</file>

<file path=ppt/slideMasters/_rels/slideMaster3.xml.rels><?xml version="1.0" standalone="yes" ?><Relationships xmlns="http://schemas.openxmlformats.org/package/2006/relationships"><Relationship Id="rId1" Target="../slideLayouts/slideLayout23.xml" Type="http://schemas.openxmlformats.org/officeDocument/2006/relationships/slideLayout"></Relationship><Relationship Id="rId2" Target="../slideLayouts/slideLayout24.xml" Type="http://schemas.openxmlformats.org/officeDocument/2006/relationships/slideLayout"></Relationship><Relationship Id="rId3" Target="../slideLayouts/slideLayout25.xml" Type="http://schemas.openxmlformats.org/officeDocument/2006/relationships/slideLayout"></Relationship><Relationship Id="rId4" Target="../slideLayouts/slideLayout26.xml" Type="http://schemas.openxmlformats.org/officeDocument/2006/relationships/slideLayout"></Relationship><Relationship Id="rId5" Target="../slideLayouts/slideLayout27.xml" Type="http://schemas.openxmlformats.org/officeDocument/2006/relationships/slideLayout"></Relationship><Relationship Id="rId6" Target="../slideLayouts/slideLayout28.xml" Type="http://schemas.openxmlformats.org/officeDocument/2006/relationships/slideLayout"></Relationship><Relationship Id="rId7" Target="../slideLayouts/slideLayout29.xml" Type="http://schemas.openxmlformats.org/officeDocument/2006/relationships/slideLayout"></Relationship><Relationship Id="rId8" Target="../slideLayouts/slideLayout30.xml" Type="http://schemas.openxmlformats.org/officeDocument/2006/relationships/slideLayout"></Relationship><Relationship Id="rId9" Target="../slideLayouts/slideLayout31.xml" Type="http://schemas.openxmlformats.org/officeDocument/2006/relationships/slideLayout"></Relationship><Relationship Id="rId10" Target="../slideLayouts/slideLayout32.xml" Type="http://schemas.openxmlformats.org/officeDocument/2006/relationships/slideLayout"></Relationship><Relationship Id="rId11" Target="../slideLayouts/slideLayout33.xml" Type="http://schemas.openxmlformats.org/officeDocument/2006/relationships/slideLayout"></Relationship><Relationship Id="rId12" Target="../theme/theme3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lt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Shape 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Documents and Settings\wn4878\Desktop\Stationary\Powerpoint Master 1.jpg" id="10" name="Google Shape;10;p1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preferRelativeResize="0"/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rotWithShape="1">
          <a:blip r:embed="rId1"/>
          <a:srcRect/>
          <a:stretch/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Google Shape;11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3886200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36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Google Shape;12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Google Shape;13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Google Shape;14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sldLayoutIdLst>
    <p:sldLayoutId r:id="rId2" id="2147483661"/>
    <p:sldLayoutId r:id="rId3" id="2147483662"/>
    <p:sldLayoutId r:id="rId4" id="2147483663"/>
    <p:sldLayoutId r:id="rId5" id="2147483664"/>
    <p:sldLayoutId r:id="rId6" id="2147483665"/>
    <p:sldLayoutId r:id="rId7" id="2147483666"/>
    <p:sldLayoutId r:id="rId8" id="2147483667"/>
    <p:sldLayoutId r:id="rId9" id="2147483668"/>
    <p:sldLayoutId r:id="rId10" id="2147483669"/>
    <p:sldLayoutId r:id="rId11" id="2147483670"/>
    <p:sldLayoutId r:id="rId12" id="2147483671"/>
  </p:sldLayoutIdLst>
  <p:hf dt="0" ftr="0" hdr="0" sldNum="0"/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lt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4" name="Shape 8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Documents and Settings\wn4878\Desktop\Stationary\Powerpoint Body 1.jpg" id="85" name="Google Shape;85;p13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preferRelativeResize="0"/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rotWithShape="1">
          <a:blip r:embed="rId1"/>
          <a:srcRect/>
          <a:stretch/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6" name="Google Shape;86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7" name="Google Shape;87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8" name="Google Shape;88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9" name="Google Shape;89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0" name="Google Shape;90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sldLayoutIdLst>
    <p:sldLayoutId r:id="rId2" id="2147483673"/>
    <p:sldLayoutId r:id="rId3" id="2147483674"/>
    <p:sldLayoutId r:id="rId4" id="2147483675"/>
    <p:sldLayoutId r:id="rId5" id="2147483676"/>
    <p:sldLayoutId r:id="rId6" id="2147483677"/>
    <p:sldLayoutId r:id="rId7" id="2147483678"/>
    <p:sldLayoutId r:id="rId8" id="2147483679"/>
    <p:sldLayoutId r:id="rId9" id="2147483680"/>
    <p:sldLayoutId r:id="rId10" id="2147483681"/>
    <p:sldLayoutId r:id="rId11" id="2147483682"/>
    <p:sldLayoutId r:id="rId12" id="2147483683"/>
  </p:sldLayoutIdLst>
  <p:hf dt="0" ftr="0" hdr="0" sldNum="0"/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lt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0" name="Shape 16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1" name="Google Shape;161;p2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ctr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ctr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ctr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ctr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2" name="Google Shape;162;p2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431800" lvl="0" marL="457200" marR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355600" lvl="4" marL="22860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355600" lvl="5" marL="27432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55600" lvl="6" marL="32004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55600" lvl="7" marL="36576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55600" lvl="8" marL="41148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3" name="Google Shape;163;p2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4" name="Google Shape;164;p2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5" name="Google Shape;165;p2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spcAft>
                <a:spcPts val="0"/>
              </a:spcAft>
              <a:buNone/>
              <a:defRPr b="0" cap="none" i="0" strike="noStrike" sz="1200" u="none">
                <a:solidFill>
                  <a:srgbClr val="89898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sldLayoutIdLst>
    <p:sldLayoutId r:id="rId1" id="2147483697"/>
    <p:sldLayoutId r:id="rId2" id="2147483698"/>
    <p:sldLayoutId r:id="rId3" id="2147483699"/>
    <p:sldLayoutId r:id="rId4" id="2147483700"/>
    <p:sldLayoutId r:id="rId5" id="2147483701"/>
    <p:sldLayoutId r:id="rId6" id="2147483702"/>
    <p:sldLayoutId r:id="rId7" id="2147483703"/>
    <p:sldLayoutId r:id="rId8" id="2147483704"/>
    <p:sldLayoutId r:id="rId9" id="2147483705"/>
    <p:sldLayoutId r:id="rId10" id="2147483706"/>
    <p:sldLayoutId r:id="rId11" id="2147483707"/>
  </p:sldLayoutIdLst>
  <p:hf dt="0" ftr="0" hdr="0" sldNum="0"/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.xml" Type="http://schemas.openxmlformats.org/officeDocument/2006/relationships/notesSlide"></Relationship></Relationships>
</file>

<file path=ppt/slides/_rels/slide10.xml.rels><?xml version="1.0" standalone="yes" ?><Relationships xmlns="http://schemas.openxmlformats.org/package/2006/relationships"><Relationship Id="rId1" Target="../slideLayouts/slideLayout12.xml" Type="http://schemas.openxmlformats.org/officeDocument/2006/relationships/slideLayout"></Relationship><Relationship Id="rId2" Target="../notesSlides/notesSlide10.xml" Type="http://schemas.openxmlformats.org/officeDocument/2006/relationships/notesSlide"></Relationship></Relationships>
</file>

<file path=ppt/slides/_rels/slide11.xml.rels><?xml version="1.0" standalone="yes" ?><Relationships xmlns="http://schemas.openxmlformats.org/package/2006/relationships"><Relationship Id="rId1" Target="../slideLayouts/slideLayout12.xml" Type="http://schemas.openxmlformats.org/officeDocument/2006/relationships/slideLayout"></Relationship><Relationship Id="rId2" Target="../notesSlides/notesSlide11.xml" Type="http://schemas.openxmlformats.org/officeDocument/2006/relationships/notesSlide"></Relationship></Relationships>
</file>

<file path=ppt/slides/_rels/slide2.xml.rels><?xml version="1.0" standalone="yes" ?><Relationships xmlns="http://schemas.openxmlformats.org/package/2006/relationships"><Relationship Id="rId1" Target="../slideLayouts/slideLayout12.xml" Type="http://schemas.openxmlformats.org/officeDocument/2006/relationships/slideLayout"></Relationship><Relationship Id="rId2" Target="../notesSlides/notesSlide2.xml" Type="http://schemas.openxmlformats.org/officeDocument/2006/relationships/notesSlide"></Relationship></Relationships>
</file>

<file path=ppt/slides/_rels/slide3.xml.rels><?xml version="1.0" standalone="yes" ?><Relationships xmlns="http://schemas.openxmlformats.org/package/2006/relationships"><Relationship Id="rId1" Target="../slideLayouts/slideLayout12.xml" Type="http://schemas.openxmlformats.org/officeDocument/2006/relationships/slideLayout"></Relationship><Relationship Id="rId2" Target="../notesSlides/notesSlide3.xml" Type="http://schemas.openxmlformats.org/officeDocument/2006/relationships/notesSlide"></Relationship></Relationships>
</file>

<file path=ppt/slides/_rels/slide4.xml.rels><?xml version="1.0" standalone="yes" ?><Relationships xmlns="http://schemas.openxmlformats.org/package/2006/relationships"><Relationship Id="rId1" Target="../slideLayouts/slideLayout12.xml" Type="http://schemas.openxmlformats.org/officeDocument/2006/relationships/slideLayout"></Relationship><Relationship Id="rId2" Target="../notesSlides/notesSlide4.xml" Type="http://schemas.openxmlformats.org/officeDocument/2006/relationships/notesSlide"></Relationship></Relationships>
</file>

<file path=ppt/slides/_rels/slide5.xml.rels><?xml version="1.0" standalone="yes" ?><Relationships xmlns="http://schemas.openxmlformats.org/package/2006/relationships"><Relationship Id="rId1" Target="../slideLayouts/slideLayout12.xml" Type="http://schemas.openxmlformats.org/officeDocument/2006/relationships/slideLayout"></Relationship><Relationship Id="rId2" Target="../notesSlides/notesSlide5.xml" Type="http://schemas.openxmlformats.org/officeDocument/2006/relationships/notesSlide"></Relationship></Relationships>
</file>

<file path=ppt/slides/_rels/slide6.xml.rels><?xml version="1.0" standalone="yes" ?><Relationships xmlns="http://schemas.openxmlformats.org/package/2006/relationships"><Relationship Id="rId1" Target="../slideLayouts/slideLayout12.xml" Type="http://schemas.openxmlformats.org/officeDocument/2006/relationships/slideLayout"></Relationship><Relationship Id="rId2" Target="../notesSlides/notesSlide6.xml" Type="http://schemas.openxmlformats.org/officeDocument/2006/relationships/notesSlide"></Relationship></Relationships>
</file>

<file path=ppt/slides/_rels/slide7.xml.rels><?xml version="1.0" standalone="yes" ?><Relationships xmlns="http://schemas.openxmlformats.org/package/2006/relationships"><Relationship Id="rId1" Target="../slideLayouts/slideLayout12.xml" Type="http://schemas.openxmlformats.org/officeDocument/2006/relationships/slideLayout"></Relationship><Relationship Id="rId2" Target="../notesSlides/notesSlide7.xml" Type="http://schemas.openxmlformats.org/officeDocument/2006/relationships/notesSlide"></Relationship></Relationships>
</file>

<file path=ppt/slides/_rels/slide8.xml.rels><?xml version="1.0" standalone="yes" ?><Relationships xmlns="http://schemas.openxmlformats.org/package/2006/relationships"><Relationship Id="rId1" Target="../slideLayouts/slideLayout12.xml" Type="http://schemas.openxmlformats.org/officeDocument/2006/relationships/slideLayout"></Relationship><Relationship Id="rId2" Target="../notesSlides/notesSlide8.xml" Type="http://schemas.openxmlformats.org/officeDocument/2006/relationships/notesSlide"></Relationship></Relationships>
</file>

<file path=ppt/slides/_rels/slide9.xml.rels><?xml version="1.0" standalone="yes" ?><Relationships xmlns="http://schemas.openxmlformats.org/package/2006/relationships"><Relationship Id="rId1" Target="../slideLayouts/slideLayout12.xml" Type="http://schemas.openxmlformats.org/officeDocument/2006/relationships/slideLayout"></Relationship><Relationship Id="rId2" Target="../notesSlides/notesSlide9.xml" Type="http://schemas.openxmlformats.org/officeDocument/2006/relationships/notesSlid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8" name="Shape 23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9" name="Google Shape;239;p3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3733800"/>
            <a:ext cx="7772400" cy="14700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4000" u="none">
                <a:solidFill>
                  <a:srgbClr val="009EE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Do’s and Don’ts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2" name="Shape 29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3" name="Google Shape;293;p4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Do’s and Don’ts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4" name="Google Shape;294;p4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76401"/>
            <a:ext cx="8229600" cy="4038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34290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 not swipe for chemotherapy or drugs valued over $100,000.00.  Instead seek pre-approval for these.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When swiping for optical benefits the correct procedure code must be used. </a:t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l" indent="-342900" lvl="0" marL="342900" marR="0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Optical diagnoses should correspond with service being rendered. i.e.  Lens/presbyopia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63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rgbClr val="000000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Ensure that your software is updated so that you can benefit from system upgrades instituted by the Administrator, AIS.</a:t>
            </a:r>
            <a:endParaRPr>
              <a:uFillTx/>
            </a:endParaRPr>
          </a:p>
          <a:p>
            <a:pPr algn="l" indent="-228600" lvl="0" marL="342900" marR="0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l" indent="0" lvl="0" marL="0" marR="0" rtl="0">
              <a:lnSpc>
                <a:spcPct val="15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8" name="Shape 29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9" name="Google Shape;299;p4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THANK YOU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0" name="Google Shape;300;p4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04715" y="2070070"/>
            <a:ext cx="8229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cap="none" i="0" lang="en-US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The relationship between Sagicor and you, our Providers, is a partnership from which our clients benefit.</a:t>
            </a:r>
            <a:endParaRPr>
              <a:uFillTx/>
            </a:endParaRPr>
          </a:p>
          <a:p>
            <a:pPr algn="l" indent="0" lvl="0" marL="0" marR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20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l" indent="0" lvl="0" marL="0" marR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cap="none" i="0" lang="en-US" strike="noStrike" sz="20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It is therefore very important to us that this relationship is a success.</a:t>
            </a:r>
            <a:endParaRPr>
              <a:uFillTx/>
            </a:endParaRPr>
          </a:p>
          <a:p>
            <a:pPr algn="l" indent="0" lvl="0" marL="0" marR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20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l" indent="0" lvl="0" marL="0" marR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cap="none" i="0" lang="en-US" strike="noStrike" sz="2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			THANK YOU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3" name="Shape 24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4" name="Google Shape;244;p3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WHAT IS INSURANCE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5" name="Google Shape;245;p3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34290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An arrangement of risk management that, for a price, offers an insured person the opportunity </a:t>
            </a:r>
            <a:r>
              <a:rPr b="0" cap="none" i="0" lang="en-US" strike="noStrike" sz="1800" u="sng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to share the costs </a:t>
            </a: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of possible loss (ill health) through an insurance company.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Health insurance is intended to pay for medical expenses in the event of sickness or injury.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The amount that will be paid for various situations in the event of a claim, is predetermined and outlined in the Schedule of Benefits.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Claims may be reimbursed to the insured or paid directly to the participating service provider as assigned by the insured.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9" name="Shape 24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0" name="Google Shape;250;p3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Do’s and Don’ts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1" name="Google Shape;251;p3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36391" y="1395709"/>
            <a:ext cx="8229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34290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Take reasonable steps to ensure that the health card presented belongs to the person using the card.  Ask for ID when possible.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Complete the claim form with all required information (e.g. patient’s name, policy number, diagnosis, charges, patient’s copayment, patient’s signature etc.).</a:t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l" indent="-342900" lvl="0" marL="342900" marR="0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Submit claims promptly and within 90 days of providing the service.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Present resubmissions within 90 days of the date it was processed.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Referrals are valid for six (6) months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When possible, request a pre-authorization for major procedures before proceeding with the service.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5" name="Shape 25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6" name="Google Shape;256;p4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Do’s and Don’ts</a:t>
            </a:r>
            <a:endParaRPr b="0" cap="none" i="0" strike="noStrike" sz="2400" u="none">
              <a:solidFill>
                <a:schemeClr val="lt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7" name="Google Shape;257;p4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066800"/>
            <a:ext cx="8229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228600" lvl="0" marL="34290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 not waive copayment. Discounts should be taken from the charge (and the lesser amount submitted to Sagicor).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 not swipe for service before or after the date the service is rendered.  Swipe should be done on the actual date of service. 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 not claim for cosmetic procedures.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 not reverse a claim on the system after one (1) day of submission.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 not engage in price discrimination (persons with and without insurance should be charged the same.) This does not mean that you cannot charge a fee to people with health insurance. Just report this fee separate from the charge for the service.</a:t>
            </a:r>
            <a:endParaRPr>
              <a:uFillTx/>
            </a:endParaRPr>
          </a:p>
          <a:p>
            <a:pPr algn="l" indent="-190500" lvl="0" marL="342900" marR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24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1" name="Shape 26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2" name="Google Shape;262;p4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Do’s and Don’ts</a:t>
            </a:r>
            <a:endParaRPr b="0" cap="none" i="0" strike="noStrike" sz="2400" u="none">
              <a:solidFill>
                <a:schemeClr val="lt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3" name="Google Shape;263;p4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447800"/>
            <a:ext cx="8229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34290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PAS receipts/slips must be signed by patient/guardian.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Patients under sixteen (16) years old should not sign for services rendered (parent or guardian should sign instead).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Claims for excision of lumps, bumps, warts etc. must be accompanied by histology reports/requests (these claims are done manually).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Convenience charges (e.g. express charges, after-hours charges) are not covered.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 not swipe for the patient’s co-payment except where there is co-ordination of benefits</a:t>
            </a:r>
            <a:r>
              <a:rPr b="0" cap="none" i="0" lang="en-US" strike="noStrike" sz="1800" u="none">
                <a:solidFill>
                  <a:srgbClr val="FF0000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(persons using two health cards).</a:t>
            </a:r>
            <a:endParaRPr>
              <a:uFillTx/>
            </a:endParaRPr>
          </a:p>
          <a:p>
            <a:pPr algn="l" indent="-215900" lvl="0" marL="342900" marR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20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7" name="Shape 26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8" name="Google Shape;268;p4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Do’s and Don’ts</a:t>
            </a:r>
            <a:endParaRPr b="0" cap="none" i="0" strike="noStrike" sz="2400" u="none">
              <a:solidFill>
                <a:schemeClr val="lt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9" name="Google Shape;269;p4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914400"/>
            <a:ext cx="8229600" cy="49831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228600" lvl="0" marL="34290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 not swipe for maternity and surgical procedures.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Oral medications given in doctor’s office are not covered.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Self referrals/prescriptions are not allowed. 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Mass Screening is not covered by any of our plans.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A copy of a patient’s report should be kept on patient’s file.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Prescriptions must be properly completed, signed and stamped by the prescribing doctor.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A Prescription is required for Test Strips.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Pharmacists should not dispense more than 30 days’ supply of drug without authorization from Sagicor.    </a:t>
            </a:r>
            <a:endParaRPr>
              <a:uFillTx/>
            </a:endParaRPr>
          </a:p>
          <a:p>
            <a:pPr algn="l" indent="-2286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3" name="Shape 27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4" name="Google Shape;274;p4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Do’s and Don’ts</a:t>
            </a:r>
            <a:endParaRPr b="0" cap="none" i="0" strike="noStrike" sz="2400" u="none">
              <a:solidFill>
                <a:schemeClr val="lt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5" name="Google Shape;275;p4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98817" y="1344499"/>
            <a:ext cx="8229600" cy="45259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228600" lvl="0" marL="34290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There should be no alteration to the patient’s name, prescription date or items prescribed.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 not write one prescription to dispense items for more than one person (e.g. “for spouse also”).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Prescriptions for Lens are valid for one (1) year.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Lens not prescribed by Optometrist/Ophthalmologist are not covered.</a:t>
            </a:r>
            <a:endParaRPr>
              <a:uFillTx/>
            </a:endParaRPr>
          </a:p>
          <a:p>
            <a:pPr algn="l" indent="-2286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9" name="Shape 27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0" name="Google Shape;280;p4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Do’s and Don’ts</a:t>
            </a:r>
            <a:endParaRPr b="0" cap="none" i="0" strike="noStrike" sz="2400" u="none">
              <a:solidFill>
                <a:schemeClr val="lt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1" name="Google Shape;281;p4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The following services are not covered;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Contraceptive Injections (eg. Depo Provera). </a:t>
            </a:r>
            <a:r>
              <a:rPr b="1" cap="none" i="0" lang="en-US" strike="noStrike" sz="1800" u="none">
                <a:solidFill>
                  <a:srgbClr val="FF0000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*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Administration of contraceptives (eg. IUD). </a:t>
            </a:r>
            <a:r>
              <a:rPr b="1" cap="none" i="0" lang="en-US" strike="noStrike" sz="1800" u="none">
                <a:solidFill>
                  <a:srgbClr val="FF0000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*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Vitamin Injections. </a:t>
            </a:r>
            <a:r>
              <a:rPr b="1" cap="none" i="0" lang="en-US" strike="noStrike" sz="1800" u="none">
                <a:solidFill>
                  <a:srgbClr val="FF0000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*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Cialis/ Viagra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Sick leave Report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Medical Certificate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School Medical Certificate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Police Report</a:t>
            </a:r>
            <a:endParaRPr>
              <a:uFillTx/>
            </a:endParaRPr>
          </a:p>
          <a:p>
            <a:pPr algn="l" indent="-2286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l" indent="-2286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l" indent="-2286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r" indent="0" lvl="0" marL="0" marR="0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b="1" cap="none" i="0" lang="en-US" strike="noStrike" sz="1800" u="none">
                <a:solidFill>
                  <a:srgbClr val="FF0000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*</a:t>
            </a:r>
            <a:r>
              <a:rPr b="1" cap="none" i="0" lang="en-US" strike="noStrike" sz="1600" u="none">
                <a:solidFill>
                  <a:srgbClr val="FF0000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Covered on HMO Plans ONLY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5" name="Shape 28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6" name="Google Shape;286;p4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400" u="none">
                <a:solidFill>
                  <a:schemeClr val="lt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Do’s and Don’ts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7" name="Google Shape;287;p4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33400" y="1447800"/>
            <a:ext cx="8229600" cy="44497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Not covered services cont’d</a:t>
            </a:r>
            <a:endParaRPr>
              <a:uFillTx/>
            </a:endParaRPr>
          </a:p>
          <a:p>
            <a:pPr algn="l" indent="-2286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Infertility-related treatment (eg HSG)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Rapid Tests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Cosmetic Procedures (eg. Wart removal)</a:t>
            </a:r>
            <a:endParaRPr>
              <a:uFillTx/>
            </a:endParaRPr>
          </a:p>
          <a:p>
            <a:pPr algn="l" indent="-342900" lvl="0" marL="342900" marR="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cap="none" i="0" lang="en-US" strike="noStrike" sz="1800" u="none">
                <a:solidFill>
                  <a:schemeClr val="dk1"/>
                </a:solidFill>
                <a:uFillTx/>
                <a:latin typeface="Verdana"/>
                <a:ea typeface="Verdana"/>
                <a:cs typeface="Verdana"/>
                <a:sym typeface="Verdana"/>
              </a:rPr>
              <a:t>Charges for services related to the treatment of alcoholism &amp; drug abuse</a:t>
            </a:r>
            <a:endParaRPr>
              <a:uFillTx/>
            </a:endParaRPr>
          </a:p>
          <a:p>
            <a:pPr algn="l" indent="-228600" lvl="0" marL="342900" marR="0" rtl="0">
              <a:spcBef>
                <a:spcPts val="38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  <a:p>
            <a:pPr algn="l" indent="-228600" lvl="0" marL="342900" marR="0" rtl="0">
              <a:lnSpc>
                <a:spcPct val="15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chemeClr val="dk1"/>
              </a:solidFill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theme/theme1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PNYM Opening">
  <a:themeElements>
    <a:clrScheme name="PNYM Ope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

<file path=ppt/theme/theme2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

<file path=ppt/theme/theme3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

<file path=ppt/theme/theme4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